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2" r:id="rId13"/>
    <p:sldId id="380" r:id="rId14"/>
    <p:sldId id="3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41" autoAdjust="0"/>
  </p:normalViewPr>
  <p:slideViewPr>
    <p:cSldViewPr snapToGrid="0">
      <p:cViewPr varScale="1">
        <p:scale>
          <a:sx n="68" d="100"/>
          <a:sy n="68" d="100"/>
        </p:scale>
        <p:origin x="502" y="3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over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76835" y="2070023"/>
            <a:ext cx="11904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Job Repository: Where jobs are tracked with status, completion times etc</a:t>
            </a:r>
          </a:p>
          <a:p>
            <a:r>
              <a:rPr lang="en-AU" sz="2400" dirty="0"/>
              <a:t>Task Repository: The workflows or a representation of these</a:t>
            </a:r>
          </a:p>
          <a:p>
            <a:r>
              <a:rPr lang="en-AU" sz="2400" dirty="0"/>
              <a:t>Log Repository: Where logs go through</a:t>
            </a:r>
          </a:p>
          <a:p>
            <a:r>
              <a:rPr lang="en-AU" sz="2400" dirty="0"/>
              <a:t>Host Group Repository: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dirty="0"/>
              <a:t>Scalar Repository: A collection of individual values like health flags, other KPIs</a:t>
            </a:r>
          </a:p>
          <a:p>
            <a:r>
              <a:rPr lang="en-AU" sz="2400" dirty="0"/>
              <a:t>Job Orchestrator: The mechanism delegating jobs to execute workflows to available hosts </a:t>
            </a:r>
          </a:p>
          <a:p>
            <a:r>
              <a:rPr lang="en-AU" sz="2400" dirty="0"/>
              <a:t>Workflow Host: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r>
              <a:rPr lang="en-AU" sz="2400" dirty="0"/>
              <a:t>Workflow: The C# workflow that YOU build</a:t>
            </a:r>
          </a:p>
          <a:p>
            <a:r>
              <a:rPr lang="en-AU" sz="2400" dirty="0"/>
              <a:t>Actions: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New designer?</a:t>
            </a:r>
          </a:p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539" y="260115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/>
              <a:t>For packages, NuGet</a:t>
            </a:r>
          </a:p>
          <a:p>
            <a:r>
              <a:rPr lang="en-US" dirty="0"/>
              <a:t>For source, GitHub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546</Words>
  <Application>Microsoft Office PowerPoint</Application>
  <PresentationFormat>Widescreen</PresentationFormat>
  <Paragraphs>130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Example</vt:lpstr>
      <vt:lpstr>Going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10</cp:revision>
  <dcterms:created xsi:type="dcterms:W3CDTF">2022-04-05T11:06:54Z</dcterms:created>
  <dcterms:modified xsi:type="dcterms:W3CDTF">2022-09-15T04:37:49Z</dcterms:modified>
</cp:coreProperties>
</file>